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7"/>
    <p:restoredTop sz="94553"/>
  </p:normalViewPr>
  <p:slideViewPr>
    <p:cSldViewPr snapToGrid="0">
      <p:cViewPr varScale="1">
        <p:scale>
          <a:sx n="104" d="100"/>
          <a:sy n="104" d="100"/>
        </p:scale>
        <p:origin x="4576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February 7-11,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365679683"/>
              </p:ext>
            </p:extLst>
          </p:nvPr>
        </p:nvGraphicFramePr>
        <p:xfrm>
          <a:off x="266700" y="1353538"/>
          <a:ext cx="3458675" cy="19325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2-10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Progress Reports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11227257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(set, bed, wet, jet, tub, pup, up))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6.1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19B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266446389"/>
              </p:ext>
            </p:extLst>
          </p:nvPr>
        </p:nvGraphicFramePr>
        <p:xfrm>
          <a:off x="3803200" y="3293912"/>
          <a:ext cx="3676650" cy="32876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24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36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Don’t forget you can order yearbooks online.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O</a:t>
                      </a:r>
                      <a:r>
                        <a:rPr lang="en-US" sz="1400" b="0" i="0" u="none" strike="noStrike" noProof="0" dirty="0"/>
                        <a:t>u</a:t>
                      </a:r>
                      <a:r>
                        <a:rPr lang="en" sz="14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3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53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35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49843910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4" name="Picture 10" descr="Cute Snowman Wearing A Star Hat, Snowman Clipart, Hat, Long Nose PNG  Transparent Clipart Image and PSD File for Free Download">
            <a:extLst>
              <a:ext uri="{FF2B5EF4-FFF2-40B4-BE49-F238E27FC236}">
                <a16:creationId xmlns:a16="http://schemas.microsoft.com/office/drawing/2014/main" id="{4081C6FE-A17B-3F4A-9F30-566EF2C1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617" y="5448826"/>
            <a:ext cx="613263" cy="5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6  Week 1:   Home of the Free and the Brave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962694839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Zz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ack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912576782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makes the USA special?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313607516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Get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Hot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Or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where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509827781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Belong, Country, Right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America, plain, sea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America the Beautiful and In Our Country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76468789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set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bed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wet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jet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tub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pup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up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Asking for Help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5058</TotalTime>
  <Words>354</Words>
  <Application>Microsoft Macintosh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</vt:lpstr>
      <vt:lpstr>Roboto Mono</vt:lpstr>
      <vt:lpstr>Oswald</vt:lpstr>
      <vt:lpstr>Arial</vt:lpstr>
      <vt:lpstr>Wingdings</vt:lpstr>
      <vt:lpstr>Impact</vt:lpstr>
      <vt:lpstr>Simple Light</vt:lpstr>
      <vt:lpstr>We are SUPERheroes! Students Using their Powers to Engage in Reading!</vt:lpstr>
      <vt:lpstr>Module 6  Week 1:   Home of the Free and the Brave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870</cp:revision>
  <cp:lastPrinted>2022-01-25T17:43:11Z</cp:lastPrinted>
  <dcterms:modified xsi:type="dcterms:W3CDTF">2022-01-31T13:42:08Z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